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1d2b8c5a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1d2b8c5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1d2b8c5a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1d2b8c5a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1d2b8c5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1d2b8c5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1d2b8c5a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1d2b8c5a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1d2b8c5a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1d2b8c5a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1d2b8c5a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1d2b8c5a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1d2b8c5a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1d2b8c5a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1d2b8c5af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1d2b8c5af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1d2b8c5af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1d2b8c5a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1d2b8c5a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1d2b8c5a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1d2b8c5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1d2b8c5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31d2b8c5a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31d2b8c5a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1d2b8c5a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1d2b8c5a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1d2b8c5a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1d2b8c5a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1d2b8c5af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1d2b8c5af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1d2b8c5af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1d2b8c5af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1d2b8c5a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1d2b8c5a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1d2b8c5af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1d2b8c5af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1d2b8c5a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1d2b8c5a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1d2b8c5a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1d2b8c5a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1d2b8c5af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1d2b8c5af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1d2b8c5a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1d2b8c5a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1d2b8c5a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1d2b8c5a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31d2b8c5a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31d2b8c5a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1d2b8c5a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1d2b8c5a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1d2b8c5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1d2b8c5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1d2b8c5a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1d2b8c5a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1d2b8c5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1d2b8c5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1d2b8c5a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1d2b8c5a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1d2b8c5a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1d2b8c5a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31d2b8c5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31d2b8c5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0" y="152400"/>
            <a:ext cx="86262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25" y="152400"/>
            <a:ext cx="86011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50" y="152400"/>
            <a:ext cx="86262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88" y="152400"/>
            <a:ext cx="880102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03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75" y="152400"/>
            <a:ext cx="86314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25" y="152400"/>
            <a:ext cx="86353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3" y="152400"/>
            <a:ext cx="864248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63" y="152400"/>
            <a:ext cx="874087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63" y="152400"/>
            <a:ext cx="86986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25" y="152400"/>
            <a:ext cx="86587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13" y="152400"/>
            <a:ext cx="86101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88" y="152400"/>
            <a:ext cx="86302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38" y="152400"/>
            <a:ext cx="86243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25" y="152400"/>
            <a:ext cx="86457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38" y="152400"/>
            <a:ext cx="86243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0" y="52375"/>
            <a:ext cx="902017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3" y="152400"/>
            <a:ext cx="864248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00" y="152400"/>
            <a:ext cx="866401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25" y="152400"/>
            <a:ext cx="86353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00" y="152400"/>
            <a:ext cx="86568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13" y="152400"/>
            <a:ext cx="86121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88" y="152400"/>
            <a:ext cx="864441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75" y="152400"/>
            <a:ext cx="86346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25" y="152400"/>
            <a:ext cx="86457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38" y="152400"/>
            <a:ext cx="86243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13" y="152400"/>
            <a:ext cx="860817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75" y="152400"/>
            <a:ext cx="86606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50" y="152400"/>
            <a:ext cx="864248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00" y="152400"/>
            <a:ext cx="86211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75" y="152400"/>
            <a:ext cx="862826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950" y="152400"/>
            <a:ext cx="863535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